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56" r:id="rId3"/>
    <p:sldId id="260" r:id="rId4"/>
    <p:sldId id="264" r:id="rId5"/>
    <p:sldId id="258" r:id="rId6"/>
    <p:sldId id="259" r:id="rId7"/>
    <p:sldId id="261" r:id="rId8"/>
    <p:sldId id="262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7" autoAdjust="0"/>
  </p:normalViewPr>
  <p:slideViewPr>
    <p:cSldViewPr snapToGrid="0">
      <p:cViewPr varScale="1">
        <p:scale>
          <a:sx n="68" d="100"/>
          <a:sy n="68" d="100"/>
        </p:scale>
        <p:origin x="-7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C37ED-7A62-406D-939E-56B255E20D18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1E56F1-1A32-4DD4-B375-E9F54A6A591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1F83FE-9580-4679-9E83-3545EABD7926}" type="parTrans" cxnId="{266AD096-7C22-4A60-9712-197D27EE27F5}">
      <dgm:prSet/>
      <dgm:spPr/>
      <dgm:t>
        <a:bodyPr/>
        <a:lstStyle/>
        <a:p>
          <a:endParaRPr lang="en-US"/>
        </a:p>
      </dgm:t>
    </dgm:pt>
    <dgm:pt modelId="{A6A0EBCB-8331-46B6-85FB-DDB05088A2D2}" type="sibTrans" cxnId="{266AD096-7C22-4A60-9712-197D27EE27F5}">
      <dgm:prSet/>
      <dgm:spPr/>
      <dgm:t>
        <a:bodyPr/>
        <a:lstStyle/>
        <a:p>
          <a:endParaRPr lang="en-US"/>
        </a:p>
      </dgm:t>
    </dgm:pt>
    <dgm:pt modelId="{263ECA4C-CDD8-4691-AACA-52059E39DF2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C7DB33-0F14-46B1-8A46-112DF91A6F94}" type="parTrans" cxnId="{EF422BC2-DD7F-49D9-AAC2-4BE0B731C5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5EE53A-115F-4337-8626-74C615BCCC63}" type="sibTrans" cxnId="{EF422BC2-DD7F-49D9-AAC2-4BE0B731C5A9}">
      <dgm:prSet/>
      <dgm:spPr/>
      <dgm:t>
        <a:bodyPr/>
        <a:lstStyle/>
        <a:p>
          <a:endParaRPr lang="en-US"/>
        </a:p>
      </dgm:t>
    </dgm:pt>
    <dgm:pt modelId="{D453FD0F-05DD-4D7A-B681-72EAFC9DE5F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দোলন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1A38E5-23E3-4779-91F5-D1D163D41196}" type="parTrans" cxnId="{6E3649FA-E392-4FAA-9EF7-92909226CEF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E03D2B-7D98-4F7D-84DA-6C44C86DBF96}" type="sibTrans" cxnId="{6E3649FA-E392-4FAA-9EF7-92909226CEF9}">
      <dgm:prSet/>
      <dgm:spPr/>
      <dgm:t>
        <a:bodyPr/>
        <a:lstStyle/>
        <a:p>
          <a:endParaRPr lang="en-US"/>
        </a:p>
      </dgm:t>
    </dgm:pt>
    <dgm:pt modelId="{3CD84521-EB1A-4DBC-B14F-00D44FD9F10F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র্যা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বৃত্ত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A8789-5A62-4EF6-9C6E-27C4C56014FA}" type="parTrans" cxnId="{029D5FFC-BCD6-4845-A76F-F3511EA873B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43EA27-800E-4E73-A0AD-2E4230B6DE50}" type="sibTrans" cxnId="{029D5FFC-BCD6-4845-A76F-F3511EA873B1}">
      <dgm:prSet/>
      <dgm:spPr/>
      <dgm:t>
        <a:bodyPr/>
        <a:lstStyle/>
        <a:p>
          <a:endParaRPr lang="en-US"/>
        </a:p>
      </dgm:t>
    </dgm:pt>
    <dgm:pt modelId="{F0262EBF-162D-4464-9910-B997FAE5F792}">
      <dgm:prSet phldrT="[Text]" phldr="1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A50CDB-53ED-4651-9EE9-10AE2329A8F2}" type="parTrans" cxnId="{37DEE70E-08E6-45EA-B64B-48D8C338165C}">
      <dgm:prSet/>
      <dgm:spPr/>
      <dgm:t>
        <a:bodyPr/>
        <a:lstStyle/>
        <a:p>
          <a:endParaRPr lang="en-US"/>
        </a:p>
      </dgm:t>
    </dgm:pt>
    <dgm:pt modelId="{AC57A241-D507-4974-949B-F44B458FDBFA}" type="sibTrans" cxnId="{37DEE70E-08E6-45EA-B64B-48D8C338165C}">
      <dgm:prSet/>
      <dgm:spPr/>
      <dgm:t>
        <a:bodyPr/>
        <a:lstStyle/>
        <a:p>
          <a:endParaRPr lang="en-US"/>
        </a:p>
      </dgm:t>
    </dgm:pt>
    <dgm:pt modelId="{81D7DE81-D9B6-43E1-B74C-AD3ED03B0B0A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178924-BE47-44A2-8583-1D3B5C4B5021}" type="parTrans" cxnId="{4C2660B7-415D-45A4-89B4-67E6A6733E59}">
      <dgm:prSet/>
      <dgm:spPr/>
      <dgm:t>
        <a:bodyPr/>
        <a:lstStyle/>
        <a:p>
          <a:endParaRPr lang="en-US"/>
        </a:p>
      </dgm:t>
    </dgm:pt>
    <dgm:pt modelId="{C78187B8-5F9C-4736-8B40-6CFB8B1165E7}" type="sibTrans" cxnId="{4C2660B7-415D-45A4-89B4-67E6A6733E59}">
      <dgm:prSet/>
      <dgm:spPr/>
      <dgm:t>
        <a:bodyPr/>
        <a:lstStyle/>
        <a:p>
          <a:endParaRPr lang="en-US"/>
        </a:p>
      </dgm:t>
    </dgm:pt>
    <dgm:pt modelId="{55BB1CFC-CF34-49FC-B025-4196EDC8B8B7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32705B-FCA6-4F3D-B6F7-1F938313F931}" type="parTrans" cxnId="{2BA3C425-1A38-4B24-A02D-35CEAC2DD2F6}">
      <dgm:prSet/>
      <dgm:spPr/>
      <dgm:t>
        <a:bodyPr/>
        <a:lstStyle/>
        <a:p>
          <a:endParaRPr lang="en-US"/>
        </a:p>
      </dgm:t>
    </dgm:pt>
    <dgm:pt modelId="{FEE08CA5-2205-4B4A-A038-92A26B8F8F72}" type="sibTrans" cxnId="{2BA3C425-1A38-4B24-A02D-35CEAC2DD2F6}">
      <dgm:prSet/>
      <dgm:spPr/>
      <dgm:t>
        <a:bodyPr/>
        <a:lstStyle/>
        <a:p>
          <a:endParaRPr lang="en-US"/>
        </a:p>
      </dgm:t>
    </dgm:pt>
    <dgm:pt modelId="{DF8B4A86-554B-46A8-B37E-B3F55BD3BEFF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2A6EC6-79FD-43CD-ABF7-F0B1F4BE086F}" type="parTrans" cxnId="{81891534-20C7-404D-BE1C-A3B7B5AD05DC}">
      <dgm:prSet/>
      <dgm:spPr/>
      <dgm:t>
        <a:bodyPr/>
        <a:lstStyle/>
        <a:p>
          <a:endParaRPr lang="en-US"/>
        </a:p>
      </dgm:t>
    </dgm:pt>
    <dgm:pt modelId="{E373D92E-678D-4191-AD0F-AAA2FC4B1FD2}" type="sibTrans" cxnId="{81891534-20C7-404D-BE1C-A3B7B5AD05DC}">
      <dgm:prSet/>
      <dgm:spPr/>
      <dgm:t>
        <a:bodyPr/>
        <a:lstStyle/>
        <a:p>
          <a:endParaRPr lang="en-US"/>
        </a:p>
      </dgm:t>
    </dgm:pt>
    <dgm:pt modelId="{1826AA70-6C5B-4282-867F-AD8AD606AFD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ঘূ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র্ণ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ন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670C69-47CE-46E8-B402-AF24246F7C4C}" type="parTrans" cxnId="{E1C607FE-DA7E-4A28-9A80-672E4FC96CA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6F823B-7A6E-470F-AE13-262C5B021F72}" type="sibTrans" cxnId="{E1C607FE-DA7E-4A28-9A80-672E4FC96CAC}">
      <dgm:prSet/>
      <dgm:spPr/>
      <dgm:t>
        <a:bodyPr/>
        <a:lstStyle/>
        <a:p>
          <a:endParaRPr lang="en-US"/>
        </a:p>
      </dgm:t>
    </dgm:pt>
    <dgm:pt modelId="{E8F47FA4-3807-4037-8841-11D8927AB35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জটিল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1C1F21-0A0B-486F-AB2E-2B13A9B78609}" type="parTrans" cxnId="{4131AC54-7E75-4D69-8686-25B69F74F44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DB2658-F700-405E-93E6-AD1DF6EAE471}" type="sibTrans" cxnId="{4131AC54-7E75-4D69-8686-25B69F74F441}">
      <dgm:prSet/>
      <dgm:spPr/>
      <dgm:t>
        <a:bodyPr/>
        <a:lstStyle/>
        <a:p>
          <a:endParaRPr lang="en-US"/>
        </a:p>
      </dgm:t>
    </dgm:pt>
    <dgm:pt modelId="{9128504B-719A-4CC5-80DF-2389E270112D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0411C6-F659-4E20-8895-073F0E7EC4A3}" type="parTrans" cxnId="{646E5320-3547-4246-8D51-FA52E37CF30C}">
      <dgm:prSet/>
      <dgm:spPr/>
      <dgm:t>
        <a:bodyPr/>
        <a:lstStyle/>
        <a:p>
          <a:endParaRPr lang="en-US"/>
        </a:p>
      </dgm:t>
    </dgm:pt>
    <dgm:pt modelId="{024F8279-FEB7-4E0D-BE6E-A8F3881FA358}" type="sibTrans" cxnId="{646E5320-3547-4246-8D51-FA52E37CF30C}">
      <dgm:prSet/>
      <dgm:spPr/>
      <dgm:t>
        <a:bodyPr/>
        <a:lstStyle/>
        <a:p>
          <a:endParaRPr lang="en-US"/>
        </a:p>
      </dgm:t>
    </dgm:pt>
    <dgm:pt modelId="{CCFB2EB6-AE11-45ED-90AD-9AE648B0ACC2}" type="pres">
      <dgm:prSet presAssocID="{C7AC37ED-7A62-406D-939E-56B255E20D18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4257D6-A8E8-4493-A647-914E8E46D7BB}" type="pres">
      <dgm:prSet presAssocID="{271E56F1-1A32-4DD4-B375-E9F54A6A5915}" presName="centerShape" presStyleLbl="node0" presStyleIdx="0" presStyleCnt="1" custLinFactNeighborX="-1048" custLinFactNeighborY="349"/>
      <dgm:spPr/>
      <dgm:t>
        <a:bodyPr/>
        <a:lstStyle/>
        <a:p>
          <a:endParaRPr lang="en-US"/>
        </a:p>
      </dgm:t>
    </dgm:pt>
    <dgm:pt modelId="{94AD1204-AA50-4712-8368-6738D5E2A861}" type="pres">
      <dgm:prSet presAssocID="{9BC7DB33-0F14-46B1-8A46-112DF91A6F9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1FDC5E5-F263-430B-9D5E-2D3C7DCBBEBF}" type="pres">
      <dgm:prSet presAssocID="{9BC7DB33-0F14-46B1-8A46-112DF91A6F9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792E158-CC8D-4198-B3DE-9A770A5D588B}" type="pres">
      <dgm:prSet presAssocID="{263ECA4C-CDD8-4691-AACA-52059E39DF2D}" presName="node" presStyleLbl="node1" presStyleIdx="0" presStyleCnt="5" custRadScaleRad="99323" custRadScaleInc="-3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A3EED-6506-4646-B028-CED3D63D302B}" type="pres">
      <dgm:prSet presAssocID="{D51A38E5-23E3-4779-91F5-D1D163D41196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D5FAE05-D8AA-474B-891A-42593B4AE05C}" type="pres">
      <dgm:prSet presAssocID="{D51A38E5-23E3-4779-91F5-D1D163D4119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9675F27-0A57-414B-AD9D-FD24F1E9473E}" type="pres">
      <dgm:prSet presAssocID="{D453FD0F-05DD-4D7A-B681-72EAFC9DE5FB}" presName="node" presStyleLbl="node1" presStyleIdx="1" presStyleCnt="5" custRadScaleRad="101786" custRadScaleInc="-2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FE732-B59F-4B79-B225-1DC3C66D1FF8}" type="pres">
      <dgm:prSet presAssocID="{46DA8789-5A62-4EF6-9C6E-27C4C56014F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7C9B9C4D-4D39-495A-97F2-C27C86E87A0F}" type="pres">
      <dgm:prSet presAssocID="{46DA8789-5A62-4EF6-9C6E-27C4C56014F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AA90652-1895-4454-AC0F-7F217C51DB77}" type="pres">
      <dgm:prSet presAssocID="{3CD84521-EB1A-4DBC-B14F-00D44FD9F10F}" presName="node" presStyleLbl="node1" presStyleIdx="2" presStyleCnt="5" custRadScaleRad="100008" custRadScaleInc="1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34F36-E062-4A20-9BD6-828B724A7ACE}" type="pres">
      <dgm:prSet presAssocID="{CF1C1F21-0A0B-486F-AB2E-2B13A9B7860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954B7338-5DC1-4DF2-BD77-4B4B31FE48C3}" type="pres">
      <dgm:prSet presAssocID="{CF1C1F21-0A0B-486F-AB2E-2B13A9B7860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7F94D42-DA85-4564-B51F-90C6487FB4DE}" type="pres">
      <dgm:prSet presAssocID="{E8F47FA4-3807-4037-8841-11D8927AB357}" presName="node" presStyleLbl="node1" presStyleIdx="3" presStyleCnt="5" custRadScaleRad="94287" custRadScaleInc="-6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7C239-1949-4B5D-9869-7DA51810F3BD}" type="pres">
      <dgm:prSet presAssocID="{ED670C69-47CE-46E8-B402-AF24246F7C4C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1F9BAE4-68FA-4EA6-B7F2-DFD329FDA65E}" type="pres">
      <dgm:prSet presAssocID="{ED670C69-47CE-46E8-B402-AF24246F7C4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BEDBCA7-A31A-481F-B78E-3088A3874AA5}" type="pres">
      <dgm:prSet presAssocID="{1826AA70-6C5B-4282-867F-AD8AD606AFDE}" presName="node" presStyleLbl="node1" presStyleIdx="4" presStyleCnt="5" custRadScaleRad="105057" custRadScaleInc="3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2B6E7-3DF3-4C93-A3F2-3E6AE4667499}" type="presOf" srcId="{ED670C69-47CE-46E8-B402-AF24246F7C4C}" destId="{41F9BAE4-68FA-4EA6-B7F2-DFD329FDA65E}" srcOrd="1" destOrd="0" presId="urn:microsoft.com/office/officeart/2005/8/layout/radial5"/>
    <dgm:cxn modelId="{646E5320-3547-4246-8D51-FA52E37CF30C}" srcId="{C7AC37ED-7A62-406D-939E-56B255E20D18}" destId="{9128504B-719A-4CC5-80DF-2389E270112D}" srcOrd="1" destOrd="0" parTransId="{DB0411C6-F659-4E20-8895-073F0E7EC4A3}" sibTransId="{024F8279-FEB7-4E0D-BE6E-A8F3881FA358}"/>
    <dgm:cxn modelId="{A0FE61CD-B9F5-477C-93AF-CE664C57DEA5}" type="presOf" srcId="{271E56F1-1A32-4DD4-B375-E9F54A6A5915}" destId="{334257D6-A8E8-4493-A647-914E8E46D7BB}" srcOrd="0" destOrd="0" presId="urn:microsoft.com/office/officeart/2005/8/layout/radial5"/>
    <dgm:cxn modelId="{6D8822C1-C2C0-4726-901E-D604DFCD214C}" type="presOf" srcId="{CF1C1F21-0A0B-486F-AB2E-2B13A9B78609}" destId="{6C934F36-E062-4A20-9BD6-828B724A7ACE}" srcOrd="0" destOrd="0" presId="urn:microsoft.com/office/officeart/2005/8/layout/radial5"/>
    <dgm:cxn modelId="{5E37A35B-2F23-490D-ABF9-FA2919B3966D}" type="presOf" srcId="{D51A38E5-23E3-4779-91F5-D1D163D41196}" destId="{ED5FAE05-D8AA-474B-891A-42593B4AE05C}" srcOrd="1" destOrd="0" presId="urn:microsoft.com/office/officeart/2005/8/layout/radial5"/>
    <dgm:cxn modelId="{B7D467F2-8D75-493E-8CFA-BC64F5698F1B}" type="presOf" srcId="{1826AA70-6C5B-4282-867F-AD8AD606AFDE}" destId="{4BEDBCA7-A31A-481F-B78E-3088A3874AA5}" srcOrd="0" destOrd="0" presId="urn:microsoft.com/office/officeart/2005/8/layout/radial5"/>
    <dgm:cxn modelId="{2BA3C425-1A38-4B24-A02D-35CEAC2DD2F6}" srcId="{F0262EBF-162D-4464-9910-B997FAE5F792}" destId="{55BB1CFC-CF34-49FC-B025-4196EDC8B8B7}" srcOrd="0" destOrd="0" parTransId="{5832705B-FCA6-4F3D-B6F7-1F938313F931}" sibTransId="{FEE08CA5-2205-4B4A-A038-92A26B8F8F72}"/>
    <dgm:cxn modelId="{9E7DE9C7-9242-49DA-A88D-5AAABB713158}" type="presOf" srcId="{C7AC37ED-7A62-406D-939E-56B255E20D18}" destId="{CCFB2EB6-AE11-45ED-90AD-9AE648B0ACC2}" srcOrd="0" destOrd="0" presId="urn:microsoft.com/office/officeart/2005/8/layout/radial5"/>
    <dgm:cxn modelId="{FD5A1977-437C-4961-A137-E9E9C9CF2943}" type="presOf" srcId="{9BC7DB33-0F14-46B1-8A46-112DF91A6F94}" destId="{94AD1204-AA50-4712-8368-6738D5E2A861}" srcOrd="0" destOrd="0" presId="urn:microsoft.com/office/officeart/2005/8/layout/radial5"/>
    <dgm:cxn modelId="{B16ABAFF-F666-448F-83A1-D98A49760930}" type="presOf" srcId="{263ECA4C-CDD8-4691-AACA-52059E39DF2D}" destId="{9792E158-CC8D-4198-B3DE-9A770A5D588B}" srcOrd="0" destOrd="0" presId="urn:microsoft.com/office/officeart/2005/8/layout/radial5"/>
    <dgm:cxn modelId="{32E1F2F1-9ABC-4772-AFB7-30347D0B9572}" type="presOf" srcId="{D51A38E5-23E3-4779-91F5-D1D163D41196}" destId="{6D3A3EED-6506-4646-B028-CED3D63D302B}" srcOrd="0" destOrd="0" presId="urn:microsoft.com/office/officeart/2005/8/layout/radial5"/>
    <dgm:cxn modelId="{5B09D954-85A5-4F7F-A8F4-A6DEA1E272CA}" type="presOf" srcId="{46DA8789-5A62-4EF6-9C6E-27C4C56014FA}" destId="{D45FE732-B59F-4B79-B225-1DC3C66D1FF8}" srcOrd="0" destOrd="0" presId="urn:microsoft.com/office/officeart/2005/8/layout/radial5"/>
    <dgm:cxn modelId="{029D5FFC-BCD6-4845-A76F-F3511EA873B1}" srcId="{271E56F1-1A32-4DD4-B375-E9F54A6A5915}" destId="{3CD84521-EB1A-4DBC-B14F-00D44FD9F10F}" srcOrd="2" destOrd="0" parTransId="{46DA8789-5A62-4EF6-9C6E-27C4C56014FA}" sibTransId="{3F43EA27-800E-4E73-A0AD-2E4230B6DE50}"/>
    <dgm:cxn modelId="{37DEE70E-08E6-45EA-B64B-48D8C338165C}" srcId="{C7AC37ED-7A62-406D-939E-56B255E20D18}" destId="{F0262EBF-162D-4464-9910-B997FAE5F792}" srcOrd="2" destOrd="0" parTransId="{6BA50CDB-53ED-4651-9EE9-10AE2329A8F2}" sibTransId="{AC57A241-D507-4974-949B-F44B458FDBFA}"/>
    <dgm:cxn modelId="{4C2660B7-415D-45A4-89B4-67E6A6733E59}" srcId="{F0262EBF-162D-4464-9910-B997FAE5F792}" destId="{81D7DE81-D9B6-43E1-B74C-AD3ED03B0B0A}" srcOrd="2" destOrd="0" parTransId="{34178924-BE47-44A2-8583-1D3B5C4B5021}" sibTransId="{C78187B8-5F9C-4736-8B40-6CFB8B1165E7}"/>
    <dgm:cxn modelId="{DC2B08DB-9BA5-4B18-830E-1A903DF8A6AF}" type="presOf" srcId="{E8F47FA4-3807-4037-8841-11D8927AB357}" destId="{C7F94D42-DA85-4564-B51F-90C6487FB4DE}" srcOrd="0" destOrd="0" presId="urn:microsoft.com/office/officeart/2005/8/layout/radial5"/>
    <dgm:cxn modelId="{4131AC54-7E75-4D69-8686-25B69F74F441}" srcId="{271E56F1-1A32-4DD4-B375-E9F54A6A5915}" destId="{E8F47FA4-3807-4037-8841-11D8927AB357}" srcOrd="3" destOrd="0" parTransId="{CF1C1F21-0A0B-486F-AB2E-2B13A9B78609}" sibTransId="{67DB2658-F700-405E-93E6-AD1DF6EAE471}"/>
    <dgm:cxn modelId="{761AB405-227B-43EE-B6C6-CDA0231CC839}" type="presOf" srcId="{D453FD0F-05DD-4D7A-B681-72EAFC9DE5FB}" destId="{99675F27-0A57-414B-AD9D-FD24F1E9473E}" srcOrd="0" destOrd="0" presId="urn:microsoft.com/office/officeart/2005/8/layout/radial5"/>
    <dgm:cxn modelId="{266AD096-7C22-4A60-9712-197D27EE27F5}" srcId="{C7AC37ED-7A62-406D-939E-56B255E20D18}" destId="{271E56F1-1A32-4DD4-B375-E9F54A6A5915}" srcOrd="0" destOrd="0" parTransId="{881F83FE-9580-4679-9E83-3545EABD7926}" sibTransId="{A6A0EBCB-8331-46B6-85FB-DDB05088A2D2}"/>
    <dgm:cxn modelId="{81891534-20C7-404D-BE1C-A3B7B5AD05DC}" srcId="{F0262EBF-162D-4464-9910-B997FAE5F792}" destId="{DF8B4A86-554B-46A8-B37E-B3F55BD3BEFF}" srcOrd="1" destOrd="0" parTransId="{972A6EC6-79FD-43CD-ABF7-F0B1F4BE086F}" sibTransId="{E373D92E-678D-4191-AD0F-AAA2FC4B1FD2}"/>
    <dgm:cxn modelId="{57FAF604-91C6-457E-921D-654DC2957896}" type="presOf" srcId="{ED670C69-47CE-46E8-B402-AF24246F7C4C}" destId="{23D7C239-1949-4B5D-9869-7DA51810F3BD}" srcOrd="0" destOrd="0" presId="urn:microsoft.com/office/officeart/2005/8/layout/radial5"/>
    <dgm:cxn modelId="{EF422BC2-DD7F-49D9-AAC2-4BE0B731C5A9}" srcId="{271E56F1-1A32-4DD4-B375-E9F54A6A5915}" destId="{263ECA4C-CDD8-4691-AACA-52059E39DF2D}" srcOrd="0" destOrd="0" parTransId="{9BC7DB33-0F14-46B1-8A46-112DF91A6F94}" sibTransId="{FC5EE53A-115F-4337-8626-74C615BCCC63}"/>
    <dgm:cxn modelId="{2AF590D1-8AC9-493A-A203-35B7B92DC5CC}" type="presOf" srcId="{9BC7DB33-0F14-46B1-8A46-112DF91A6F94}" destId="{71FDC5E5-F263-430B-9D5E-2D3C7DCBBEBF}" srcOrd="1" destOrd="0" presId="urn:microsoft.com/office/officeart/2005/8/layout/radial5"/>
    <dgm:cxn modelId="{DE638A35-D52C-413F-904C-027637143632}" type="presOf" srcId="{3CD84521-EB1A-4DBC-B14F-00D44FD9F10F}" destId="{8AA90652-1895-4454-AC0F-7F217C51DB77}" srcOrd="0" destOrd="0" presId="urn:microsoft.com/office/officeart/2005/8/layout/radial5"/>
    <dgm:cxn modelId="{6E3649FA-E392-4FAA-9EF7-92909226CEF9}" srcId="{271E56F1-1A32-4DD4-B375-E9F54A6A5915}" destId="{D453FD0F-05DD-4D7A-B681-72EAFC9DE5FB}" srcOrd="1" destOrd="0" parTransId="{D51A38E5-23E3-4779-91F5-D1D163D41196}" sibTransId="{96E03D2B-7D98-4F7D-84DA-6C44C86DBF96}"/>
    <dgm:cxn modelId="{E79F30AD-44E4-44A6-95BA-9CAE8B06F243}" type="presOf" srcId="{CF1C1F21-0A0B-486F-AB2E-2B13A9B78609}" destId="{954B7338-5DC1-4DF2-BD77-4B4B31FE48C3}" srcOrd="1" destOrd="0" presId="urn:microsoft.com/office/officeart/2005/8/layout/radial5"/>
    <dgm:cxn modelId="{1D795A2C-F9A5-46E4-BB4B-8CC76ABD6466}" type="presOf" srcId="{46DA8789-5A62-4EF6-9C6E-27C4C56014FA}" destId="{7C9B9C4D-4D39-495A-97F2-C27C86E87A0F}" srcOrd="1" destOrd="0" presId="urn:microsoft.com/office/officeart/2005/8/layout/radial5"/>
    <dgm:cxn modelId="{E1C607FE-DA7E-4A28-9A80-672E4FC96CAC}" srcId="{271E56F1-1A32-4DD4-B375-E9F54A6A5915}" destId="{1826AA70-6C5B-4282-867F-AD8AD606AFDE}" srcOrd="4" destOrd="0" parTransId="{ED670C69-47CE-46E8-B402-AF24246F7C4C}" sibTransId="{8C6F823B-7A6E-470F-AE13-262C5B021F72}"/>
    <dgm:cxn modelId="{B2217DD1-AB8A-479E-9022-552B891853CB}" type="presParOf" srcId="{CCFB2EB6-AE11-45ED-90AD-9AE648B0ACC2}" destId="{334257D6-A8E8-4493-A647-914E8E46D7BB}" srcOrd="0" destOrd="0" presId="urn:microsoft.com/office/officeart/2005/8/layout/radial5"/>
    <dgm:cxn modelId="{C8CA7618-5E2E-45FB-A9DD-9C0709AA642C}" type="presParOf" srcId="{CCFB2EB6-AE11-45ED-90AD-9AE648B0ACC2}" destId="{94AD1204-AA50-4712-8368-6738D5E2A861}" srcOrd="1" destOrd="0" presId="urn:microsoft.com/office/officeart/2005/8/layout/radial5"/>
    <dgm:cxn modelId="{3D8DE8C7-E279-4B69-916C-6A1F5B1CBA7D}" type="presParOf" srcId="{94AD1204-AA50-4712-8368-6738D5E2A861}" destId="{71FDC5E5-F263-430B-9D5E-2D3C7DCBBEBF}" srcOrd="0" destOrd="0" presId="urn:microsoft.com/office/officeart/2005/8/layout/radial5"/>
    <dgm:cxn modelId="{F385B39B-31AF-4937-8483-CCF10727804E}" type="presParOf" srcId="{CCFB2EB6-AE11-45ED-90AD-9AE648B0ACC2}" destId="{9792E158-CC8D-4198-B3DE-9A770A5D588B}" srcOrd="2" destOrd="0" presId="urn:microsoft.com/office/officeart/2005/8/layout/radial5"/>
    <dgm:cxn modelId="{E3A3523C-7973-449A-91BF-DC06F6BCD824}" type="presParOf" srcId="{CCFB2EB6-AE11-45ED-90AD-9AE648B0ACC2}" destId="{6D3A3EED-6506-4646-B028-CED3D63D302B}" srcOrd="3" destOrd="0" presId="urn:microsoft.com/office/officeart/2005/8/layout/radial5"/>
    <dgm:cxn modelId="{FC735978-1D1E-4963-87BF-9F238AD014AA}" type="presParOf" srcId="{6D3A3EED-6506-4646-B028-CED3D63D302B}" destId="{ED5FAE05-D8AA-474B-891A-42593B4AE05C}" srcOrd="0" destOrd="0" presId="urn:microsoft.com/office/officeart/2005/8/layout/radial5"/>
    <dgm:cxn modelId="{F6D18A41-9E31-420A-A69E-5B4B7FD90A53}" type="presParOf" srcId="{CCFB2EB6-AE11-45ED-90AD-9AE648B0ACC2}" destId="{99675F27-0A57-414B-AD9D-FD24F1E9473E}" srcOrd="4" destOrd="0" presId="urn:microsoft.com/office/officeart/2005/8/layout/radial5"/>
    <dgm:cxn modelId="{1F27CC82-F95A-4A96-B487-5983CE2D03A7}" type="presParOf" srcId="{CCFB2EB6-AE11-45ED-90AD-9AE648B0ACC2}" destId="{D45FE732-B59F-4B79-B225-1DC3C66D1FF8}" srcOrd="5" destOrd="0" presId="urn:microsoft.com/office/officeart/2005/8/layout/radial5"/>
    <dgm:cxn modelId="{7D1E9C25-FCFA-4E09-A202-96A41B76FA9D}" type="presParOf" srcId="{D45FE732-B59F-4B79-B225-1DC3C66D1FF8}" destId="{7C9B9C4D-4D39-495A-97F2-C27C86E87A0F}" srcOrd="0" destOrd="0" presId="urn:microsoft.com/office/officeart/2005/8/layout/radial5"/>
    <dgm:cxn modelId="{59A714A1-14C0-40AB-B1C1-E7EF657B218E}" type="presParOf" srcId="{CCFB2EB6-AE11-45ED-90AD-9AE648B0ACC2}" destId="{8AA90652-1895-4454-AC0F-7F217C51DB77}" srcOrd="6" destOrd="0" presId="urn:microsoft.com/office/officeart/2005/8/layout/radial5"/>
    <dgm:cxn modelId="{56F2E24B-03D1-4FFD-8405-CC0F87D746D9}" type="presParOf" srcId="{CCFB2EB6-AE11-45ED-90AD-9AE648B0ACC2}" destId="{6C934F36-E062-4A20-9BD6-828B724A7ACE}" srcOrd="7" destOrd="0" presId="urn:microsoft.com/office/officeart/2005/8/layout/radial5"/>
    <dgm:cxn modelId="{18CF0EA9-DD46-44F0-97BA-44179AC24182}" type="presParOf" srcId="{6C934F36-E062-4A20-9BD6-828B724A7ACE}" destId="{954B7338-5DC1-4DF2-BD77-4B4B31FE48C3}" srcOrd="0" destOrd="0" presId="urn:microsoft.com/office/officeart/2005/8/layout/radial5"/>
    <dgm:cxn modelId="{885D15BD-7C69-4609-BFD3-8DA60D739BF5}" type="presParOf" srcId="{CCFB2EB6-AE11-45ED-90AD-9AE648B0ACC2}" destId="{C7F94D42-DA85-4564-B51F-90C6487FB4DE}" srcOrd="8" destOrd="0" presId="urn:microsoft.com/office/officeart/2005/8/layout/radial5"/>
    <dgm:cxn modelId="{F416DD3E-E5A2-47DB-8CD8-041AFCBDA52E}" type="presParOf" srcId="{CCFB2EB6-AE11-45ED-90AD-9AE648B0ACC2}" destId="{23D7C239-1949-4B5D-9869-7DA51810F3BD}" srcOrd="9" destOrd="0" presId="urn:microsoft.com/office/officeart/2005/8/layout/radial5"/>
    <dgm:cxn modelId="{64319681-E679-4804-B1D6-245A290641C3}" type="presParOf" srcId="{23D7C239-1949-4B5D-9869-7DA51810F3BD}" destId="{41F9BAE4-68FA-4EA6-B7F2-DFD329FDA65E}" srcOrd="0" destOrd="0" presId="urn:microsoft.com/office/officeart/2005/8/layout/radial5"/>
    <dgm:cxn modelId="{9BB13200-D6D6-4D70-8686-818F2550D74A}" type="presParOf" srcId="{CCFB2EB6-AE11-45ED-90AD-9AE648B0ACC2}" destId="{4BEDBCA7-A31A-481F-B78E-3088A3874AA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257D6-A8E8-4493-A647-914E8E46D7BB}">
      <dsp:nvSpPr>
        <dsp:cNvPr id="0" name=""/>
        <dsp:cNvSpPr/>
      </dsp:nvSpPr>
      <dsp:spPr>
        <a:xfrm>
          <a:off x="4551489" y="2163817"/>
          <a:ext cx="1531715" cy="1531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75803" y="2388131"/>
        <a:ext cx="1083087" cy="1083087"/>
      </dsp:txXfrm>
    </dsp:sp>
    <dsp:sp modelId="{94AD1204-AA50-4712-8368-6738D5E2A861}">
      <dsp:nvSpPr>
        <dsp:cNvPr id="0" name=""/>
        <dsp:cNvSpPr/>
      </dsp:nvSpPr>
      <dsp:spPr>
        <a:xfrm rot="16199976">
          <a:off x="5154738" y="1605835"/>
          <a:ext cx="325202" cy="520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203519" y="1758772"/>
        <a:ext cx="227641" cy="312469"/>
      </dsp:txXfrm>
    </dsp:sp>
    <dsp:sp modelId="{9792E158-CC8D-4198-B3DE-9A770A5D588B}">
      <dsp:nvSpPr>
        <dsp:cNvPr id="0" name=""/>
        <dsp:cNvSpPr/>
      </dsp:nvSpPr>
      <dsp:spPr>
        <a:xfrm>
          <a:off x="4551474" y="18512"/>
          <a:ext cx="1531715" cy="1531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চলন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75788" y="242826"/>
        <a:ext cx="1083087" cy="1083087"/>
      </dsp:txXfrm>
    </dsp:sp>
    <dsp:sp modelId="{6D3A3EED-6506-4646-B028-CED3D63D302B}">
      <dsp:nvSpPr>
        <dsp:cNvPr id="0" name=""/>
        <dsp:cNvSpPr/>
      </dsp:nvSpPr>
      <dsp:spPr>
        <a:xfrm rot="11879974">
          <a:off x="4143328" y="2340664"/>
          <a:ext cx="325213" cy="520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238505" y="2459895"/>
        <a:ext cx="227649" cy="312469"/>
      </dsp:txXfrm>
    </dsp:sp>
    <dsp:sp modelId="{99675F27-0A57-414B-AD9D-FD24F1E9473E}">
      <dsp:nvSpPr>
        <dsp:cNvPr id="0" name=""/>
        <dsp:cNvSpPr/>
      </dsp:nvSpPr>
      <dsp:spPr>
        <a:xfrm>
          <a:off x="2511157" y="1500891"/>
          <a:ext cx="1531715" cy="1531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দোলন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5471" y="1725205"/>
        <a:ext cx="1083087" cy="1083087"/>
      </dsp:txXfrm>
    </dsp:sp>
    <dsp:sp modelId="{D45FE732-B59F-4B79-B225-1DC3C66D1FF8}">
      <dsp:nvSpPr>
        <dsp:cNvPr id="0" name=""/>
        <dsp:cNvSpPr/>
      </dsp:nvSpPr>
      <dsp:spPr>
        <a:xfrm rot="7549339">
          <a:off x="4553436" y="3516449"/>
          <a:ext cx="304828" cy="520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25921" y="3583531"/>
        <a:ext cx="213380" cy="312469"/>
      </dsp:txXfrm>
    </dsp:sp>
    <dsp:sp modelId="{8AA90652-1895-4454-AC0F-7F217C51DB77}">
      <dsp:nvSpPr>
        <dsp:cNvPr id="0" name=""/>
        <dsp:cNvSpPr/>
      </dsp:nvSpPr>
      <dsp:spPr>
        <a:xfrm>
          <a:off x="3318397" y="3872138"/>
          <a:ext cx="1531715" cy="1531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র্যা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বৃত্ত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2711" y="4096452"/>
        <a:ext cx="1083087" cy="1083087"/>
      </dsp:txXfrm>
    </dsp:sp>
    <dsp:sp modelId="{6C934F36-E062-4A20-9BD6-828B724A7ACE}">
      <dsp:nvSpPr>
        <dsp:cNvPr id="0" name=""/>
        <dsp:cNvSpPr/>
      </dsp:nvSpPr>
      <dsp:spPr>
        <a:xfrm rot="3018444">
          <a:off x="5829200" y="3448095"/>
          <a:ext cx="269115" cy="520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43786" y="3521190"/>
        <a:ext cx="188381" cy="312469"/>
      </dsp:txXfrm>
    </dsp:sp>
    <dsp:sp modelId="{C7F94D42-DA85-4564-B51F-90C6487FB4DE}">
      <dsp:nvSpPr>
        <dsp:cNvPr id="0" name=""/>
        <dsp:cNvSpPr/>
      </dsp:nvSpPr>
      <dsp:spPr>
        <a:xfrm>
          <a:off x="5854041" y="3733162"/>
          <a:ext cx="1531715" cy="1531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জটিল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78355" y="3957476"/>
        <a:ext cx="1083087" cy="1083087"/>
      </dsp:txXfrm>
    </dsp:sp>
    <dsp:sp modelId="{23D7C239-1949-4B5D-9869-7DA51810F3BD}">
      <dsp:nvSpPr>
        <dsp:cNvPr id="0" name=""/>
        <dsp:cNvSpPr/>
      </dsp:nvSpPr>
      <dsp:spPr>
        <a:xfrm rot="20595430">
          <a:off x="6204202" y="2341149"/>
          <a:ext cx="407822" cy="520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06795" y="2462929"/>
        <a:ext cx="285475" cy="312469"/>
      </dsp:txXfrm>
    </dsp:sp>
    <dsp:sp modelId="{4BEDBCA7-A31A-481F-B78E-3088A3874AA5}">
      <dsp:nvSpPr>
        <dsp:cNvPr id="0" name=""/>
        <dsp:cNvSpPr/>
      </dsp:nvSpPr>
      <dsp:spPr>
        <a:xfrm>
          <a:off x="6755128" y="1500898"/>
          <a:ext cx="1531715" cy="1531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ঘূ</a:t>
          </a: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র্ণ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79442" y="1725212"/>
        <a:ext cx="1083087" cy="108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13A0E-D0CC-4CE7-83C3-4CB3F1A50E53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AD171-1DA8-4B39-9096-EAA3BCD7D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D171-1DA8-4B39-9096-EAA3BCD7DE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9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9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8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5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6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5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06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1AE24B-CCC1-4821-90BA-F745C166C660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64D4E95-3302-460F-B2D3-5690F177D4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2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" y="227673"/>
            <a:ext cx="10984368" cy="63466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4002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29890" y="374072"/>
            <a:ext cx="5056910" cy="1607128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3273" y="3034145"/>
            <a:ext cx="9324109" cy="156966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15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09" y="917015"/>
            <a:ext cx="8991600" cy="50895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5809" y="3461807"/>
            <a:ext cx="647007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46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8"/>
          <p:cNvSpPr/>
          <p:nvPr/>
        </p:nvSpPr>
        <p:spPr>
          <a:xfrm>
            <a:off x="4096043" y="28135"/>
            <a:ext cx="44958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8" y="1821192"/>
            <a:ext cx="3713746" cy="4704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1170" y="4367986"/>
            <a:ext cx="36929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ফিরোজুল ইসলাম  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বি,এস,সি(গণিত)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মোত্তালিব নগর উচ্চ বিদ্যালয়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 গাইবান্ধা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০১৭৪০৮১১০৬৮</a:t>
            </a:r>
          </a:p>
          <a:p>
            <a:r>
              <a:rPr lang="en-US" sz="1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email-</a:t>
            </a:r>
            <a:r>
              <a:rPr lang="en-US" sz="1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md.firozulislam</a:t>
            </a:r>
            <a:r>
              <a:rPr lang="en-US" sz="1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377@gmail.com</a:t>
            </a:r>
            <a:endParaRPr lang="bn-BD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43" y="1831147"/>
            <a:ext cx="3779520" cy="472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2531" y="4173231"/>
            <a:ext cx="3793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25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2549668"/>
            <a:ext cx="4389179" cy="3089688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1315500" y="623683"/>
            <a:ext cx="9197621" cy="14540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মোনযোগের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30" y="2689097"/>
            <a:ext cx="4389179" cy="3089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35013" y="5778784"/>
            <a:ext cx="200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4046" y="5778785"/>
            <a:ext cx="157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স্থির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1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78758" y="187036"/>
            <a:ext cx="4535206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2"/>
                </a:solidFill>
              </a:rPr>
              <a:t>শিখন</a:t>
            </a:r>
            <a:r>
              <a:rPr lang="en-US" sz="7200" dirty="0">
                <a:solidFill>
                  <a:schemeClr val="bg2"/>
                </a:solidFill>
              </a:rPr>
              <a:t> </a:t>
            </a:r>
            <a:r>
              <a:rPr lang="en-US" sz="7200" dirty="0" err="1">
                <a:solidFill>
                  <a:schemeClr val="bg2"/>
                </a:solidFill>
              </a:rPr>
              <a:t>ফল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2380" y="2639291"/>
            <a:ext cx="1005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44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6448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86937273"/>
              </p:ext>
            </p:extLst>
          </p:nvPr>
        </p:nvGraphicFramePr>
        <p:xfrm>
          <a:off x="822534" y="1285919"/>
          <a:ext cx="10724626" cy="541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67663" y="154771"/>
            <a:ext cx="10161756" cy="9233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303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685" y="3953386"/>
            <a:ext cx="3103614" cy="2303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685" y="1029168"/>
            <a:ext cx="3103614" cy="246017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936170" y="1029168"/>
            <a:ext cx="4000500" cy="2460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936170" y="3953386"/>
            <a:ext cx="4000500" cy="2303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024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21870" y="620485"/>
            <a:ext cx="4000500" cy="194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5400" dirty="0"/>
          </a:p>
        </p:txBody>
      </p:sp>
      <p:sp>
        <p:nvSpPr>
          <p:cNvPr id="5" name="Right Arrow 4"/>
          <p:cNvSpPr/>
          <p:nvPr/>
        </p:nvSpPr>
        <p:spPr>
          <a:xfrm>
            <a:off x="456539" y="3832431"/>
            <a:ext cx="4171868" cy="200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র্যা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81" y="620485"/>
            <a:ext cx="2419350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26" y="3610758"/>
            <a:ext cx="269986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14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05642" y="761999"/>
            <a:ext cx="4170219" cy="221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দোলন গতি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06" y="762000"/>
            <a:ext cx="3559258" cy="2895601"/>
          </a:xfrm>
          <a:prstGeom prst="rect">
            <a:avLst/>
          </a:prstGeom>
        </p:spPr>
      </p:pic>
      <p:sp>
        <p:nvSpPr>
          <p:cNvPr id="4" name="Flowchart: Merge 3"/>
          <p:cNvSpPr/>
          <p:nvPr/>
        </p:nvSpPr>
        <p:spPr>
          <a:xfrm>
            <a:off x="3307463" y="3657601"/>
            <a:ext cx="6225643" cy="1824258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345" y="5822800"/>
            <a:ext cx="11554691" cy="707886"/>
          </a:xfrm>
          <a:prstGeom prst="rect">
            <a:avLst/>
          </a:prstGeom>
          <a:solidFill>
            <a:srgbClr val="00B050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ত্যেক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10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249221" y="407059"/>
            <a:ext cx="6415314" cy="1553029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4863" y="2477984"/>
            <a:ext cx="9013372" cy="3991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56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598</TotalTime>
  <Words>166</Words>
  <Application>Microsoft Office PowerPoint</Application>
  <PresentationFormat>Custom</PresentationFormat>
  <Paragraphs>42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Mask</cp:lastModifiedBy>
  <cp:revision>110</cp:revision>
  <dcterms:created xsi:type="dcterms:W3CDTF">2015-02-11T16:19:03Z</dcterms:created>
  <dcterms:modified xsi:type="dcterms:W3CDTF">2018-02-22T15:35:17Z</dcterms:modified>
</cp:coreProperties>
</file>